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4643"/>
  </p:normalViewPr>
  <p:slideViewPr>
    <p:cSldViewPr snapToGrid="0" snapToObjects="1">
      <p:cViewPr>
        <p:scale>
          <a:sx n="78" d="100"/>
          <a:sy n="78" d="100"/>
        </p:scale>
        <p:origin x="784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67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68E019-3426-1D4B-8584-259CC0BBBC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EE84C-7260-4E42-A535-9AB606B9F0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A25A7-F79E-B640-A669-3A829091C54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21AF6-F189-2C48-BFB8-ED3A98332C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48B5A1-47F0-034F-85A0-F662C7547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1557-4B47-864B-BBB2-5E80B7FF5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45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5541A-6DB2-FC4F-94C0-5D4F820B4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11085"/>
            <a:ext cx="9144000" cy="189887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258F9-6C0B-2F44-A1E6-F98DADA9A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55333-D40F-484D-9BB2-C7390CBAA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76614-B604-264A-93F4-5EB6FC48C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A7E27-8A30-A04A-B8CE-4EC10AD86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4F511D-52B1-A34C-AF34-B5B0EE626F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479022"/>
            <a:ext cx="2314054" cy="83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416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96162-C5D9-D24C-A332-89F384F4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096" y="365125"/>
            <a:ext cx="916170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6F043-3168-1144-91DA-55E19340A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1C230-9820-E44D-8D70-7BA3F3FD8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61A9E-0713-9E47-B454-3AC591065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CECB4-4C5B-D341-B66B-4CA0F2A1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045B6F-2FE5-7C44-9D17-B9E559E2D3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6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936A46-D468-814D-A690-45E7F8920A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2E6121-65B6-DA4D-A8D1-73782C706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15877-290B-7B46-AD63-1D68C6A15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86684-181D-3643-AEBF-BE77C8D0D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B4035-38DB-4641-A7D4-78E0AFA5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6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BA4A9-0666-E54D-B49D-017C0CA07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097" y="365125"/>
            <a:ext cx="916170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95165-510D-3447-A80A-DD2D59685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AE400-75FB-F649-B444-684F814EF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D2D03-55F1-E248-A922-5FD85EE4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5E6FA-90B5-014A-ABFF-35103424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1E697C-716A-CE41-A150-425F5106FD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C10B72-5F53-D84F-97D2-5571A51721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57315" y="6389863"/>
            <a:ext cx="6677370" cy="29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62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FE0C-76AE-614E-8013-1E7D21F51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64D7E-E91C-8346-961F-0AEACF949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F0270-CA88-0041-B979-79496821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13292-8591-E14C-B8F6-36F64DAF6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D2B39-1D36-C345-A0DF-72A56ED8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98183F-6AA9-4840-82BF-94B3D68E5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57315" y="6389863"/>
            <a:ext cx="6677370" cy="2980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A63E8D-CB33-F240-8C52-65AFB3E4E1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24000" y="333602"/>
            <a:ext cx="2894693" cy="109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44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CC9F3-DF2C-8245-AAE3-A83EA583B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096" y="365125"/>
            <a:ext cx="916170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C2E41-6E4C-684D-8572-9D501C70B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66EA9-5B28-C24F-8E4D-F3D19BC69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9BC6C-B1B6-F44A-A22C-AB151D63D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F7764-800E-154D-BA96-7FD5DE12F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4A505-BD9D-904B-8B2E-2CFBEF6BA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0885B9-C2BF-9D4D-8DD7-CAB7218FC0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17CB7C6-CFEB-E540-900B-5DBE56CAA0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57315" y="6389863"/>
            <a:ext cx="6677370" cy="29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2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DFC25-410F-184A-959E-D11CE1145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096" y="365125"/>
            <a:ext cx="916329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6D911-9826-8843-BEFF-A3CBF60A4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E983D-B55D-C748-8E19-0D98144B2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BB24C9-D691-A947-81F2-917CA13703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2803A5-9A0A-ED4F-BAF2-BDE7B680E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FD2BC9-8E92-334F-AF27-F9B5C3BED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BE591D-CEC5-6A4D-BE65-6724E62B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824FB2-A391-5D47-BD43-553D6FB7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C03B4A-AE01-0747-8DF5-E42D7C688E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8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50F9D-2F15-4B41-956F-1F037A025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096" y="365125"/>
            <a:ext cx="916170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E2DB3C-ACE5-1045-B6C3-BF1CF3C00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92966-5FFE-7948-B9B8-89D150AB1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4C730-F3AE-184D-A2AC-9FCAC13E4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845E8-920D-0A40-AF46-3969BB067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09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E5C7F7-15BB-B04B-A4CF-415D7D58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36D17-926E-7F48-A6A5-C60D95721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DA271-CEAF-9949-B662-1317893F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99F706-7143-074D-80B2-1A40AEAC10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5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4ECE6-6EB6-0A43-896B-1642925CE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06286"/>
            <a:ext cx="3932237" cy="7511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3D200-3F7B-464C-AC2E-04C2AAEDA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B5179D-C82D-B04E-93F4-BD5639D9F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432ED-FEAF-B340-A17A-8A8AEA66E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AE633-A94C-9D4A-9990-09641F89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A2B171-2ED3-B34F-B5A5-B566355E4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0C7B0D-D51A-2149-973B-0CA0FD7EF4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32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413D9-D2B9-7D42-98C4-7F81EBDE8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38942"/>
            <a:ext cx="3932237" cy="71845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CB3CFD-5C84-C04E-945E-06BED6F01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9DE66-7DBC-894C-A62C-4AE6CC79C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B08F8-F4D5-BB42-8D0D-1AF397463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DBB80-5F63-F044-B16E-DB3A7DE3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9B819-9046-244B-8B7D-023525D5C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9F2167-7778-AE48-BEE1-6F2D79AFF0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49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5798C6-E7C4-894A-8ACB-6A77294CA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45084-3D17-C045-A80F-83B3B5E9D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5CD07-C87C-7A41-96A3-20366DA4B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BBA8D-5A3C-6B41-AAC8-F67BED5B448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F84FB-4896-6D4F-B841-4276D40D4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25119-B463-724F-9802-7664BE37E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A6F608-484E-8D4F-9DAA-45DC1858DD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5733" r="17429"/>
          <a:stretch/>
        </p:blipFill>
        <p:spPr>
          <a:xfrm>
            <a:off x="3581400" y="6389863"/>
            <a:ext cx="5130800" cy="29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89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17968-AEAF-7D42-837D-4C02985BE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A1697-B6D1-B745-A4A6-90586AEDD0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56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Kinsy, Michel A</cp:lastModifiedBy>
  <cp:revision>8</cp:revision>
  <dcterms:created xsi:type="dcterms:W3CDTF">2020-08-11T03:35:35Z</dcterms:created>
  <dcterms:modified xsi:type="dcterms:W3CDTF">2021-11-02T01:00:13Z</dcterms:modified>
</cp:coreProperties>
</file>